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183" d="100"/>
          <a:sy n="183" d="100"/>
        </p:scale>
        <p:origin x="2022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3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1794" y="5187199"/>
            <a:ext cx="1313721" cy="1440289"/>
            <a:chOff x="7151029" y="4191000"/>
            <a:chExt cx="1688171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51029" y="5812970"/>
              <a:ext cx="1676400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B77392-FE12-249F-FB78-D52821007DA3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58366AA-2056-4300-84DA-668DFFA94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" t="7383" r="55413" b="7025"/>
            <a:stretch/>
          </p:blipFill>
          <p:spPr bwMode="auto">
            <a:xfrm>
              <a:off x="6251448" y="3632816"/>
              <a:ext cx="2133600" cy="2310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Multiplication Sign 15">
              <a:extLst>
                <a:ext uri="{FF2B5EF4-FFF2-40B4-BE49-F238E27FC236}">
                  <a16:creationId xmlns:a16="http://schemas.microsoft.com/office/drawing/2014/main" id="{082BC5DE-A2FC-4459-8D5E-4891CF84E8F6}"/>
                </a:ext>
              </a:extLst>
            </p:cNvPr>
            <p:cNvSpPr/>
            <p:nvPr/>
          </p:nvSpPr>
          <p:spPr>
            <a:xfrm>
              <a:off x="8055686" y="42584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360CD63-032B-11E0-B54F-3CC217D23903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61" y="2381399"/>
              <a:ext cx="32587" cy="1934072"/>
            </a:xfrm>
            <a:prstGeom prst="line">
              <a:avLst/>
            </a:prstGeom>
            <a:ln w="19050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A44B8CC-2087-C783-1FF8-113D30561A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48600" y="4429050"/>
              <a:ext cx="199061" cy="667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5812</TotalTime>
  <Words>2547</Words>
  <Application>Microsoft Office PowerPoint</Application>
  <PresentationFormat>On-screen Show (4:3)</PresentationFormat>
  <Paragraphs>324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62</cp:revision>
  <dcterms:created xsi:type="dcterms:W3CDTF">2021-02-13T00:06:29Z</dcterms:created>
  <dcterms:modified xsi:type="dcterms:W3CDTF">2025-02-26T19:24:34Z</dcterms:modified>
</cp:coreProperties>
</file>